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6" r:id="rId4"/>
    <p:sldId id="257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5C5C5-2CCE-419F-804D-CE5C348B51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8FE77E-D4A1-4438-ABE9-B89ED937DD9B}">
      <dgm:prSet/>
      <dgm:spPr/>
      <dgm:t>
        <a:bodyPr/>
        <a:lstStyle/>
        <a:p>
          <a:r>
            <a:rPr lang="en-US"/>
            <a:t>Stay Home</a:t>
          </a:r>
        </a:p>
      </dgm:t>
    </dgm:pt>
    <dgm:pt modelId="{C82E0BF0-3E88-449F-A41B-35BF80137AFE}" type="parTrans" cxnId="{DD0D26C6-F07C-44B5-AFB6-C3D00913AAB2}">
      <dgm:prSet/>
      <dgm:spPr/>
      <dgm:t>
        <a:bodyPr/>
        <a:lstStyle/>
        <a:p>
          <a:endParaRPr lang="en-US"/>
        </a:p>
      </dgm:t>
    </dgm:pt>
    <dgm:pt modelId="{84C8EDE1-ED8B-4792-AC8F-A505566CBAF4}" type="sibTrans" cxnId="{DD0D26C6-F07C-44B5-AFB6-C3D00913AAB2}">
      <dgm:prSet/>
      <dgm:spPr/>
      <dgm:t>
        <a:bodyPr/>
        <a:lstStyle/>
        <a:p>
          <a:endParaRPr lang="en-US"/>
        </a:p>
      </dgm:t>
    </dgm:pt>
    <dgm:pt modelId="{5BF937FE-ECF7-4036-B72C-BE8AC337585A}">
      <dgm:prSet/>
      <dgm:spPr/>
      <dgm:t>
        <a:bodyPr/>
        <a:lstStyle/>
        <a:p>
          <a:r>
            <a:rPr lang="en-US"/>
            <a:t>Stay Safe</a:t>
          </a:r>
        </a:p>
      </dgm:t>
    </dgm:pt>
    <dgm:pt modelId="{83BFF9E5-34C3-4342-AE28-B3BC4B8F8D40}" type="parTrans" cxnId="{3CA2F21C-CCCB-4ACB-A63A-398A65EC894F}">
      <dgm:prSet/>
      <dgm:spPr/>
      <dgm:t>
        <a:bodyPr/>
        <a:lstStyle/>
        <a:p>
          <a:endParaRPr lang="en-US"/>
        </a:p>
      </dgm:t>
    </dgm:pt>
    <dgm:pt modelId="{EF8B89B5-1634-4B35-9D8D-902D7D5B6410}" type="sibTrans" cxnId="{3CA2F21C-CCCB-4ACB-A63A-398A65EC894F}">
      <dgm:prSet/>
      <dgm:spPr/>
      <dgm:t>
        <a:bodyPr/>
        <a:lstStyle/>
        <a:p>
          <a:endParaRPr lang="en-US"/>
        </a:p>
      </dgm:t>
    </dgm:pt>
    <dgm:pt modelId="{883A5CA1-1596-4CB4-A555-96C8DF1AC926}" type="pres">
      <dgm:prSet presAssocID="{5515C5C5-2CCE-419F-804D-CE5C348B51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BC042-2C75-4C65-8BE6-7DB967D1A5A9}" type="pres">
      <dgm:prSet presAssocID="{2C8FE77E-D4A1-4438-ABE9-B89ED937DD9B}" presName="hierRoot1" presStyleCnt="0"/>
      <dgm:spPr/>
    </dgm:pt>
    <dgm:pt modelId="{C1936DBE-6B94-4D30-BF49-84A8AFEFB1A7}" type="pres">
      <dgm:prSet presAssocID="{2C8FE77E-D4A1-4438-ABE9-B89ED937DD9B}" presName="composite" presStyleCnt="0"/>
      <dgm:spPr/>
    </dgm:pt>
    <dgm:pt modelId="{D3FE118F-BB07-4CBA-AEC3-F4B58BDE83CC}" type="pres">
      <dgm:prSet presAssocID="{2C8FE77E-D4A1-4438-ABE9-B89ED937DD9B}" presName="background" presStyleLbl="node0" presStyleIdx="0" presStyleCnt="2"/>
      <dgm:spPr/>
    </dgm:pt>
    <dgm:pt modelId="{C18C68B3-BBF6-4A6D-9904-05613CC1BDC4}" type="pres">
      <dgm:prSet presAssocID="{2C8FE77E-D4A1-4438-ABE9-B89ED937DD9B}" presName="text" presStyleLbl="fgAcc0" presStyleIdx="0" presStyleCnt="2">
        <dgm:presLayoutVars>
          <dgm:chPref val="3"/>
        </dgm:presLayoutVars>
      </dgm:prSet>
      <dgm:spPr/>
    </dgm:pt>
    <dgm:pt modelId="{84B7FC2A-B81E-4F91-AC92-72DBD3D88545}" type="pres">
      <dgm:prSet presAssocID="{2C8FE77E-D4A1-4438-ABE9-B89ED937DD9B}" presName="hierChild2" presStyleCnt="0"/>
      <dgm:spPr/>
    </dgm:pt>
    <dgm:pt modelId="{361F0854-BF57-4D30-B39E-2B3DDD907FBA}" type="pres">
      <dgm:prSet presAssocID="{5BF937FE-ECF7-4036-B72C-BE8AC337585A}" presName="hierRoot1" presStyleCnt="0"/>
      <dgm:spPr/>
    </dgm:pt>
    <dgm:pt modelId="{7411E6CA-70B8-4ADA-9141-49BFEB064D1C}" type="pres">
      <dgm:prSet presAssocID="{5BF937FE-ECF7-4036-B72C-BE8AC337585A}" presName="composite" presStyleCnt="0"/>
      <dgm:spPr/>
    </dgm:pt>
    <dgm:pt modelId="{FDE0E8CF-0613-4ECE-9B81-8546E6A297E5}" type="pres">
      <dgm:prSet presAssocID="{5BF937FE-ECF7-4036-B72C-BE8AC337585A}" presName="background" presStyleLbl="node0" presStyleIdx="1" presStyleCnt="2"/>
      <dgm:spPr/>
    </dgm:pt>
    <dgm:pt modelId="{A6B15D92-8630-4EB5-A748-DC4706D9BFEB}" type="pres">
      <dgm:prSet presAssocID="{5BF937FE-ECF7-4036-B72C-BE8AC337585A}" presName="text" presStyleLbl="fgAcc0" presStyleIdx="1" presStyleCnt="2">
        <dgm:presLayoutVars>
          <dgm:chPref val="3"/>
        </dgm:presLayoutVars>
      </dgm:prSet>
      <dgm:spPr/>
    </dgm:pt>
    <dgm:pt modelId="{362ECA64-1480-4580-94DB-2A224519840B}" type="pres">
      <dgm:prSet presAssocID="{5BF937FE-ECF7-4036-B72C-BE8AC337585A}" presName="hierChild2" presStyleCnt="0"/>
      <dgm:spPr/>
    </dgm:pt>
  </dgm:ptLst>
  <dgm:cxnLst>
    <dgm:cxn modelId="{3CA2F21C-CCCB-4ACB-A63A-398A65EC894F}" srcId="{5515C5C5-2CCE-419F-804D-CE5C348B51E0}" destId="{5BF937FE-ECF7-4036-B72C-BE8AC337585A}" srcOrd="1" destOrd="0" parTransId="{83BFF9E5-34C3-4342-AE28-B3BC4B8F8D40}" sibTransId="{EF8B89B5-1634-4B35-9D8D-902D7D5B6410}"/>
    <dgm:cxn modelId="{6DACD5BA-9628-40E5-8858-8C1D914F16DC}" type="presOf" srcId="{5BF937FE-ECF7-4036-B72C-BE8AC337585A}" destId="{A6B15D92-8630-4EB5-A748-DC4706D9BFEB}" srcOrd="0" destOrd="0" presId="urn:microsoft.com/office/officeart/2005/8/layout/hierarchy1"/>
    <dgm:cxn modelId="{DD0D26C6-F07C-44B5-AFB6-C3D00913AAB2}" srcId="{5515C5C5-2CCE-419F-804D-CE5C348B51E0}" destId="{2C8FE77E-D4A1-4438-ABE9-B89ED937DD9B}" srcOrd="0" destOrd="0" parTransId="{C82E0BF0-3E88-449F-A41B-35BF80137AFE}" sibTransId="{84C8EDE1-ED8B-4792-AC8F-A505566CBAF4}"/>
    <dgm:cxn modelId="{801702E9-D880-41AF-9CEF-216DA4E6B1F8}" type="presOf" srcId="{5515C5C5-2CCE-419F-804D-CE5C348B51E0}" destId="{883A5CA1-1596-4CB4-A555-96C8DF1AC926}" srcOrd="0" destOrd="0" presId="urn:microsoft.com/office/officeart/2005/8/layout/hierarchy1"/>
    <dgm:cxn modelId="{5AC26CFA-E258-4068-A4FC-88A6F11F4825}" type="presOf" srcId="{2C8FE77E-D4A1-4438-ABE9-B89ED937DD9B}" destId="{C18C68B3-BBF6-4A6D-9904-05613CC1BDC4}" srcOrd="0" destOrd="0" presId="urn:microsoft.com/office/officeart/2005/8/layout/hierarchy1"/>
    <dgm:cxn modelId="{76890952-85ED-4EF8-9698-981EAAC40850}" type="presParOf" srcId="{883A5CA1-1596-4CB4-A555-96C8DF1AC926}" destId="{A0DBC042-2C75-4C65-8BE6-7DB967D1A5A9}" srcOrd="0" destOrd="0" presId="urn:microsoft.com/office/officeart/2005/8/layout/hierarchy1"/>
    <dgm:cxn modelId="{30BDB952-1E80-4E5B-96E9-229322DDABD7}" type="presParOf" srcId="{A0DBC042-2C75-4C65-8BE6-7DB967D1A5A9}" destId="{C1936DBE-6B94-4D30-BF49-84A8AFEFB1A7}" srcOrd="0" destOrd="0" presId="urn:microsoft.com/office/officeart/2005/8/layout/hierarchy1"/>
    <dgm:cxn modelId="{341AD42E-1ED1-40A0-A40F-664BDB3B3C88}" type="presParOf" srcId="{C1936DBE-6B94-4D30-BF49-84A8AFEFB1A7}" destId="{D3FE118F-BB07-4CBA-AEC3-F4B58BDE83CC}" srcOrd="0" destOrd="0" presId="urn:microsoft.com/office/officeart/2005/8/layout/hierarchy1"/>
    <dgm:cxn modelId="{7D8B0DFE-DB8E-499B-96A8-87FE35D153B9}" type="presParOf" srcId="{C1936DBE-6B94-4D30-BF49-84A8AFEFB1A7}" destId="{C18C68B3-BBF6-4A6D-9904-05613CC1BDC4}" srcOrd="1" destOrd="0" presId="urn:microsoft.com/office/officeart/2005/8/layout/hierarchy1"/>
    <dgm:cxn modelId="{B0A37864-517A-4212-A201-40BF3857F40C}" type="presParOf" srcId="{A0DBC042-2C75-4C65-8BE6-7DB967D1A5A9}" destId="{84B7FC2A-B81E-4F91-AC92-72DBD3D88545}" srcOrd="1" destOrd="0" presId="urn:microsoft.com/office/officeart/2005/8/layout/hierarchy1"/>
    <dgm:cxn modelId="{1FAC451C-2971-41A7-B01E-243EEB1E9960}" type="presParOf" srcId="{883A5CA1-1596-4CB4-A555-96C8DF1AC926}" destId="{361F0854-BF57-4D30-B39E-2B3DDD907FBA}" srcOrd="1" destOrd="0" presId="urn:microsoft.com/office/officeart/2005/8/layout/hierarchy1"/>
    <dgm:cxn modelId="{8D3C9F2C-73D8-4FF5-9442-7E8DC0A68185}" type="presParOf" srcId="{361F0854-BF57-4D30-B39E-2B3DDD907FBA}" destId="{7411E6CA-70B8-4ADA-9141-49BFEB064D1C}" srcOrd="0" destOrd="0" presId="urn:microsoft.com/office/officeart/2005/8/layout/hierarchy1"/>
    <dgm:cxn modelId="{6A3230AC-B6AC-49A9-8E07-DE77EDDAD7A3}" type="presParOf" srcId="{7411E6CA-70B8-4ADA-9141-49BFEB064D1C}" destId="{FDE0E8CF-0613-4ECE-9B81-8546E6A297E5}" srcOrd="0" destOrd="0" presId="urn:microsoft.com/office/officeart/2005/8/layout/hierarchy1"/>
    <dgm:cxn modelId="{5B96EAA3-8968-437C-BD56-4869B222D4CF}" type="presParOf" srcId="{7411E6CA-70B8-4ADA-9141-49BFEB064D1C}" destId="{A6B15D92-8630-4EB5-A748-DC4706D9BFEB}" srcOrd="1" destOrd="0" presId="urn:microsoft.com/office/officeart/2005/8/layout/hierarchy1"/>
    <dgm:cxn modelId="{3B4218DB-73D9-4A30-8DB9-2B512CCD61E9}" type="presParOf" srcId="{361F0854-BF57-4D30-B39E-2B3DDD907FBA}" destId="{362ECA64-1480-4580-94DB-2A22451984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E118F-BB07-4CBA-AEC3-F4B58BDE83CC}">
      <dsp:nvSpPr>
        <dsp:cNvPr id="0" name=""/>
        <dsp:cNvSpPr/>
      </dsp:nvSpPr>
      <dsp:spPr>
        <a:xfrm>
          <a:off x="1172" y="337862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C68B3-BBF6-4A6D-9904-05613CC1BDC4}">
      <dsp:nvSpPr>
        <dsp:cNvPr id="0" name=""/>
        <dsp:cNvSpPr/>
      </dsp:nvSpPr>
      <dsp:spPr>
        <a:xfrm>
          <a:off x="458411" y="772240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Home</a:t>
          </a:r>
        </a:p>
      </dsp:txBody>
      <dsp:txXfrm>
        <a:off x="534947" y="848776"/>
        <a:ext cx="3962083" cy="2460051"/>
      </dsp:txXfrm>
    </dsp:sp>
    <dsp:sp modelId="{FDE0E8CF-0613-4ECE-9B81-8546E6A297E5}">
      <dsp:nvSpPr>
        <dsp:cNvPr id="0" name=""/>
        <dsp:cNvSpPr/>
      </dsp:nvSpPr>
      <dsp:spPr>
        <a:xfrm>
          <a:off x="5030807" y="337862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15D92-8630-4EB5-A748-DC4706D9BFEB}">
      <dsp:nvSpPr>
        <dsp:cNvPr id="0" name=""/>
        <dsp:cNvSpPr/>
      </dsp:nvSpPr>
      <dsp:spPr>
        <a:xfrm>
          <a:off x="5488046" y="772240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Safe</a:t>
          </a:r>
        </a:p>
      </dsp:txBody>
      <dsp:txXfrm>
        <a:off x="5564582" y="848776"/>
        <a:ext cx="3962083" cy="246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6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5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1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C6FD-3CB1-492E-8E12-55E452201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EF081-2C72-4527-B26C-9D7342BBB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5E6A-67F5-4492-B37A-64B51F8A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1277-AAD7-4A6E-AE6F-C4CADC3F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B497E-F891-45BC-9E75-27CDF51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9A7E-0E02-4BDE-9C91-E2B7F8DF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024E2-46FE-4133-8BBD-FAEC571E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DDD4-5E7B-4892-9534-7682F5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E1DB-D110-4FDB-8DB6-1F2EA5EB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005C-B07D-48D7-B26D-77A46BAB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085C-540B-427D-A050-CFFA7243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2D22D-E736-4A6A-A340-2A7F7455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7E8A-7F2B-4E13-B6A5-56E60F16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07EB-0427-4B23-A5E0-0D2A5110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5968-55E4-4844-B754-DAD40D27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7079-E260-4F4F-9E6F-8C6AC7CE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242D-01EE-4F3F-96B1-A74228FCA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981CF-0225-4B26-92A3-9CC42B19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93412-AF55-47B5-9923-4BFEDD50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A6D79-462B-461D-BB19-EED48D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CE533-9C1E-4690-9D62-12B9008A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10A2-D462-442F-B95D-662324D7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DD5C5-364B-4271-BEDE-C779B4BA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2D8BA-CBC5-4422-82F3-7D5EFC0D3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006C0-12DF-4C77-83E7-50149C977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F5933-28F3-4287-89E1-16EE904F3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023DA-C5C6-423E-983F-B86ECE82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CF8BE-51E4-4211-BCB1-1639A40E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03BF3-22B5-465A-B1F2-EFF8A38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3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8B67-AE9F-4970-98F0-174C82F6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D90C0-53F7-43AC-B49C-849A1E9E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8A8E4-D7DE-4563-A4C5-2BECC037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530C5-30DE-4457-9C53-CA035FE2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C9F58-27F2-4A0D-B12E-E513137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5F619-4184-47DC-B42B-B802AD2B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5684-2DDE-463A-AC91-461A9817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94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7F55-0A9E-48D5-BEF8-A3357768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9B55-DCA3-4A57-BEC7-8780A199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4FA40-9CF5-4960-9A15-F84F96C1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18C45-A28E-48F5-8D9E-08AB84C6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FE4DB-56BE-4217-9CFA-B3BBED1F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65021-1D0D-4F8D-8294-4D4BB471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AF5D-6EE1-48B7-909A-5F7FECFD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8C5D1-01E7-41CB-8D78-EFDA05FF8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35203-CCCF-4DB2-B90A-28209614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13942-600D-493E-BB01-3B90AC1C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11BFC-D8CE-4B9C-86DE-A776FBC5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2056-F53C-4C6C-858A-EF7091B9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53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8F2D-13ED-4B42-AC42-0CEA4238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A1D05-2513-4470-BA41-02DD90951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6F026-F93B-40B6-8B61-40BAF4F9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C3E1-D6CE-412F-974B-2893D256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852C-8C27-43DB-AF90-3C1E27E9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C49A1-153E-482C-A942-155F0B2D6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57ACC-AA0D-479E-8472-2DBDF57DD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20A1C-1593-4D7B-8216-A7ECE5A6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638B-900E-4D61-8681-59C08608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CA2D3-CFE5-437F-9EFC-83CB7B96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9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9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0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4D43C-5972-4146-B42A-93604217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349B0-94FF-459A-AA76-E208940A1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C1A1-449D-4A15-888F-A6AE0537D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13B2-B05D-4052-8C46-7F1E1BAAD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53A28-1023-4FF8-B195-5137393B3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A picture containing indoor, toy, table, doughnut&#10;&#10;Description automatically generated">
            <a:extLst>
              <a:ext uri="{FF2B5EF4-FFF2-40B4-BE49-F238E27FC236}">
                <a16:creationId xmlns:a16="http://schemas.microsoft.com/office/drawing/2014/main" id="{EF996529-2D60-4504-AA1B-7324529B2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7" b="6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BDE9D-8B68-411A-808B-BBA2BEC17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/>
              <a:t>Unit-3 </a:t>
            </a:r>
            <a:br>
              <a:rPr lang="en-US"/>
            </a:br>
            <a:r>
              <a:rPr lang="en-US"/>
              <a:t>Maths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F387C-8607-4F83-A2B2-85EDD2EC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By- Dr. Meena Sharma</a:t>
            </a:r>
          </a:p>
        </p:txBody>
      </p:sp>
    </p:spTree>
    <p:extLst>
      <p:ext uri="{BB962C8B-B14F-4D97-AF65-F5344CB8AC3E}">
        <p14:creationId xmlns:p14="http://schemas.microsoft.com/office/powerpoint/2010/main" val="332550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E67FA-41D4-462D-B75D-D4CD4558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808" y="1122363"/>
            <a:ext cx="5120640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Duties</a:t>
            </a:r>
          </a:p>
        </p:txBody>
      </p:sp>
      <p:grpSp>
        <p:nvGrpSpPr>
          <p:cNvPr id="47" name="Group 13">
            <a:extLst>
              <a:ext uri="{FF2B5EF4-FFF2-40B4-BE49-F238E27FC236}">
                <a16:creationId xmlns:a16="http://schemas.microsoft.com/office/drawing/2014/main" id="{45E2E1AA-FCC7-4C80-AD5D-341E9F49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6464808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5A9BC78-B2A2-4EE8-918E-A0980A3C7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62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6B4C4EF-CD72-4C2A-AF9D-4AE3396C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62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F3F9387-E772-47C0-8EFF-60187605A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3967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272C286-4AD1-4B30-8B2E-956F1985B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3967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78929639-54CA-43F0-B7FB-73B6C4E37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471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FF9CC1E-36C1-4F95-B488-90B3CD19C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471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636A28A-DD6F-4893-ADF6-98944467B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897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0D4C555-D791-4F9B-98BC-EF9B706D6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897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02F52F8-932B-4EB1-A835-A729F43E5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648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2211490-31FB-446C-A954-BD9E7A13C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648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6037A67-611E-4259-B82F-778469D2A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8940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7CB0E6-A613-4E52-9D74-E0A730598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8940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72F6CBC-908D-428B-996E-7698ABA2E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445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2F6F6CC-2B33-404F-9226-267964229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445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603C3C50-3545-4D3F-AFB9-6693DBA66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949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DFEA65-6A53-42D0-B43C-E83253D84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949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E0A6F791-574E-491C-A2AC-49729C2ED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454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0FF9C5B-20CC-4916-86B8-F44F009EA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454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9AA3AA5D-F560-4530-9097-757F6612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8958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194DD1A-45E8-4A26-B4F8-8A916522D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8958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AC1C82-0C26-4486-A82B-CEF8DCD14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59"/>
          <a:stretch/>
        </p:blipFill>
        <p:spPr>
          <a:xfrm>
            <a:off x="594360" y="576072"/>
            <a:ext cx="5175504" cy="55229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0090B-A610-4384-8CA6-46E1EC17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306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Duties(Cont.)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1ECFFA-BF6F-41A8-A38A-8184005C7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r="2" b="2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FC21D-56B1-4BB1-9237-CBB2C67A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259667-5BE4-427C-A22F-2CC507986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6152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41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933C-5E98-412D-8586-45500E50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en-US" sz="4800" dirty="0"/>
              <a:t>Meaning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72B7A3B3-9368-4877-A903-BEECA902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599483"/>
            <a:ext cx="10515599" cy="38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8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12AC8E-D676-4472-9663-590409D70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2" b="2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8D2E11-4B65-42FD-9501-51DB83021106}"/>
              </a:ext>
            </a:extLst>
          </p:cNvPr>
          <p:cNvSpPr txBox="1"/>
          <p:nvPr/>
        </p:nvSpPr>
        <p:spPr>
          <a:xfrm>
            <a:off x="6707230" y="2844082"/>
            <a:ext cx="346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994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8BC44-A757-4332-B008-EABD2F6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Functions</a:t>
            </a:r>
            <a:br>
              <a:rPr lang="en-US" sz="4800" dirty="0"/>
            </a:br>
            <a:r>
              <a:rPr lang="en-US" sz="4800" dirty="0"/>
              <a:t>(Cont.)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180313-C3C9-4880-827B-9CC723A2E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-1" b="-1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3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88B9A-5EEA-4A8A-A7D3-F6547B3D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3426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AIMS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355A1B-A2E5-4E91-9497-8C122525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46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A9497-9BBA-459C-96A2-B999FE4B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AIMS(CONT.)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BA2A57-1A6B-4C42-A6C9-1044DEC08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-1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554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83391D-95C7-415B-AC6A-7073B14C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50" y="609600"/>
            <a:ext cx="6095998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Suggested Activities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B9F6F2-0487-48D5-984D-73FB78DB0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109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73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F6033B-AC74-4A19-AF58-9DA2C051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50" y="609600"/>
            <a:ext cx="6095998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Organization of the club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603930-6CFB-449B-A4F9-552EB95DE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58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437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C83DFC62-4D34-4C2B-A1A5-0ED7DE8EC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/>
          <a:stretch/>
        </p:blipFill>
        <p:spPr>
          <a:xfrm>
            <a:off x="746190" y="491900"/>
            <a:ext cx="8546321" cy="413724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A44DDE-68DB-43C1-8BCC-F47647CB6812}"/>
              </a:ext>
            </a:extLst>
          </p:cNvPr>
          <p:cNvSpPr txBox="1"/>
          <p:nvPr/>
        </p:nvSpPr>
        <p:spPr>
          <a:xfrm>
            <a:off x="1350784" y="4981575"/>
            <a:ext cx="474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Key people</a:t>
            </a:r>
          </a:p>
        </p:txBody>
      </p:sp>
    </p:spTree>
    <p:extLst>
      <p:ext uri="{BB962C8B-B14F-4D97-AF65-F5344CB8AC3E}">
        <p14:creationId xmlns:p14="http://schemas.microsoft.com/office/powerpoint/2010/main" val="18514212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2426"/>
      </a:dk2>
      <a:lt2>
        <a:srgbClr val="E8E6E2"/>
      </a:lt2>
      <a:accent1>
        <a:srgbClr val="3068BC"/>
      </a:accent1>
      <a:accent2>
        <a:srgbClr val="40B1CA"/>
      </a:accent2>
      <a:accent3>
        <a:srgbClr val="4947CF"/>
      </a:accent3>
      <a:accent4>
        <a:srgbClr val="BC4330"/>
      </a:accent4>
      <a:accent5>
        <a:srgbClr val="CE9042"/>
      </a:accent5>
      <a:accent6>
        <a:srgbClr val="A9A62B"/>
      </a:accent6>
      <a:hlink>
        <a:srgbClr val="A77A3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Elephant</vt:lpstr>
      <vt:lpstr>Gill Sans MT</vt:lpstr>
      <vt:lpstr>BrushVTI</vt:lpstr>
      <vt:lpstr>Gallery</vt:lpstr>
      <vt:lpstr>Office Theme</vt:lpstr>
      <vt:lpstr>Unit-3  Maths Club</vt:lpstr>
      <vt:lpstr>Meaning</vt:lpstr>
      <vt:lpstr>PowerPoint Presentation</vt:lpstr>
      <vt:lpstr>Functions (Cont.)</vt:lpstr>
      <vt:lpstr>AIMS</vt:lpstr>
      <vt:lpstr>AIMS(CONT.)</vt:lpstr>
      <vt:lpstr>Suggested Activities</vt:lpstr>
      <vt:lpstr>Organization of the club</vt:lpstr>
      <vt:lpstr>PowerPoint Presentation</vt:lpstr>
      <vt:lpstr>Duties</vt:lpstr>
      <vt:lpstr>Duties(Cont.)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Unit-3  Maths Club</dc:title>
  <dc:creator>Shubham Sharma</dc:creator>
  <cp:lastModifiedBy>Shubham Sharma</cp:lastModifiedBy>
  <cp:revision>3</cp:revision>
  <dcterms:created xsi:type="dcterms:W3CDTF">2020-04-25T09:28:46Z</dcterms:created>
  <dcterms:modified xsi:type="dcterms:W3CDTF">2020-04-25T09:44:24Z</dcterms:modified>
</cp:coreProperties>
</file>